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61" r:id="rId4"/>
    <p:sldId id="274" r:id="rId5"/>
    <p:sldId id="257" r:id="rId6"/>
    <p:sldId id="258" r:id="rId7"/>
    <p:sldId id="276" r:id="rId8"/>
    <p:sldId id="260" r:id="rId9"/>
    <p:sldId id="259" r:id="rId10"/>
    <p:sldId id="262" r:id="rId11"/>
    <p:sldId id="263" r:id="rId12"/>
    <p:sldId id="264" r:id="rId13"/>
    <p:sldId id="265" r:id="rId14"/>
    <p:sldId id="277" r:id="rId15"/>
    <p:sldId id="266" r:id="rId16"/>
    <p:sldId id="267" r:id="rId17"/>
    <p:sldId id="269" r:id="rId18"/>
    <p:sldId id="270" r:id="rId19"/>
    <p:sldId id="271" r:id="rId20"/>
    <p:sldId id="272" r:id="rId21"/>
    <p:sldId id="275" r:id="rId22"/>
    <p:sldId id="278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5FF0F-235E-4784-9D80-7403B19D7F70}" type="datetimeFigureOut">
              <a:rPr lang="en-US" smtClean="0"/>
              <a:t>10/2/2013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1C7-0AE0-49D5-BE5B-12182AB11B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49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5FF0F-235E-4784-9D80-7403B19D7F70}" type="datetimeFigureOut">
              <a:rPr lang="en-US" smtClean="0"/>
              <a:t>10/2/2013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1C7-0AE0-49D5-BE5B-12182AB11B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15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5FF0F-235E-4784-9D80-7403B19D7F70}" type="datetimeFigureOut">
              <a:rPr lang="en-US" smtClean="0"/>
              <a:t>10/2/2013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1C7-0AE0-49D5-BE5B-12182AB11B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755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5FF0F-235E-4784-9D80-7403B19D7F70}" type="datetimeFigureOut">
              <a:rPr lang="en-US" smtClean="0"/>
              <a:t>10/2/2013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1C7-0AE0-49D5-BE5B-12182AB11B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83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5FF0F-235E-4784-9D80-7403B19D7F70}" type="datetimeFigureOut">
              <a:rPr lang="en-US" smtClean="0"/>
              <a:t>10/2/2013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1C7-0AE0-49D5-BE5B-12182AB11B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92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5FF0F-235E-4784-9D80-7403B19D7F70}" type="datetimeFigureOut">
              <a:rPr lang="en-US" smtClean="0"/>
              <a:t>10/2/2013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1C7-0AE0-49D5-BE5B-12182AB11B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86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5FF0F-235E-4784-9D80-7403B19D7F70}" type="datetimeFigureOut">
              <a:rPr lang="en-US" smtClean="0"/>
              <a:t>10/2/2013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1C7-0AE0-49D5-BE5B-12182AB11B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92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5FF0F-235E-4784-9D80-7403B19D7F70}" type="datetimeFigureOut">
              <a:rPr lang="en-US" smtClean="0"/>
              <a:t>10/2/2013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1C7-0AE0-49D5-BE5B-12182AB11B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63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5FF0F-235E-4784-9D80-7403B19D7F70}" type="datetimeFigureOut">
              <a:rPr lang="en-US" smtClean="0"/>
              <a:t>10/2/2013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1C7-0AE0-49D5-BE5B-12182AB11B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67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5FF0F-235E-4784-9D80-7403B19D7F70}" type="datetimeFigureOut">
              <a:rPr lang="en-US" smtClean="0"/>
              <a:t>10/2/2013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1C7-0AE0-49D5-BE5B-12182AB11B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52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5FF0F-235E-4784-9D80-7403B19D7F70}" type="datetimeFigureOut">
              <a:rPr lang="en-US" smtClean="0"/>
              <a:t>10/2/2013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1C7-0AE0-49D5-BE5B-12182AB11B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6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5FF0F-235E-4784-9D80-7403B19D7F70}" type="datetimeFigureOut">
              <a:rPr lang="en-US" smtClean="0"/>
              <a:t>10/2/2013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5A1C7-0AE0-49D5-BE5B-12182AB11B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52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>
            <a:noAutofit/>
          </a:bodyPr>
          <a:lstStyle/>
          <a:p>
            <a:r>
              <a:rPr lang="en-US" sz="9900" b="1" dirty="0" smtClean="0">
                <a:solidFill>
                  <a:srgbClr val="00B0F0"/>
                </a:solidFill>
              </a:rPr>
              <a:t>The Lure of Caving</a:t>
            </a:r>
            <a:endParaRPr lang="en-US" sz="9900" b="1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7030A0"/>
                </a:solidFill>
              </a:rPr>
              <a:t>By Laura Alderson</a:t>
            </a:r>
            <a:endParaRPr lang="en-US" sz="5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7/7b/SRT_caving_devi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58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liketowastemytime.com/sites/default/files/mellisani_cave_greec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" y="533400"/>
            <a:ext cx="8309562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92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people.duke.edu/~cjj1/spelunking/candlelit_ca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97977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2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clccharter.org/euzine1/images/caver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33483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72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userpages.umbc.edu/~brenna2/Images/Ngilgi_stalacti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0164"/>
            <a:ext cx="83058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97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edia-cdn.tripadvisor.com/media/photo-s/00/1a/ed/32/cave-forma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36" y="304800"/>
            <a:ext cx="8382000" cy="627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62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uwec.edu/jolhm/cave/images/Img0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3291"/>
            <a:ext cx="81534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lilburnes.org/Students/Caves/images/waitomo_famous_ca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57200"/>
            <a:ext cx="845961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38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devsys.co.uk/Album/Places%20of%20Interest/limestone%20cav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2229"/>
            <a:ext cx="83820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37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alwantour.com/Portals/0/cave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4018"/>
            <a:ext cx="8337551" cy="625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42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609600"/>
            <a:ext cx="8077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Definition of lure (</a:t>
            </a:r>
            <a:r>
              <a:rPr lang="en-US" sz="4400" b="1" dirty="0"/>
              <a:t>vt</a:t>
            </a:r>
            <a:r>
              <a:rPr lang="en-US" sz="4400" b="1" dirty="0"/>
              <a:t>)</a:t>
            </a:r>
          </a:p>
          <a:p>
            <a:r>
              <a:rPr lang="en-US" sz="4400" i="1" dirty="0"/>
              <a:t>Bing Dictionary</a:t>
            </a:r>
            <a:endParaRPr lang="en-US" sz="4400" dirty="0"/>
          </a:p>
          <a:p>
            <a:r>
              <a:rPr lang="en-US" sz="4400" b="1" dirty="0">
                <a:solidFill>
                  <a:srgbClr val="00B050"/>
                </a:solidFill>
              </a:rPr>
              <a:t>lure</a:t>
            </a:r>
            <a:endParaRPr lang="en-US" sz="4400" dirty="0">
              <a:solidFill>
                <a:srgbClr val="00B050"/>
              </a:solidFill>
            </a:endParaRPr>
          </a:p>
          <a:p>
            <a:r>
              <a:rPr lang="en-US" sz="4400" dirty="0"/>
              <a:t>[ </a:t>
            </a:r>
            <a:r>
              <a:rPr lang="en-US" sz="4400" dirty="0"/>
              <a:t>loor</a:t>
            </a:r>
            <a:r>
              <a:rPr lang="en-US" sz="4400" dirty="0"/>
              <a:t> ] </a:t>
            </a:r>
          </a:p>
          <a:p>
            <a:r>
              <a:rPr lang="en-US" sz="4400" dirty="0">
                <a:solidFill>
                  <a:srgbClr val="00B050"/>
                </a:solidFill>
              </a:rPr>
              <a:t>entice somebody: to persuade somebody to go somewhere or do something by offering something tempting</a:t>
            </a:r>
          </a:p>
        </p:txBody>
      </p:sp>
    </p:spTree>
    <p:extLst>
      <p:ext uri="{BB962C8B-B14F-4D97-AF65-F5344CB8AC3E}">
        <p14:creationId xmlns:p14="http://schemas.microsoft.com/office/powerpoint/2010/main" val="220456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kungurcave.com/images/kungur_cave_water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" y="685800"/>
            <a:ext cx="857639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3810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Kungur</a:t>
            </a:r>
            <a:r>
              <a:rPr lang="en-US" b="1" dirty="0" smtClean="0">
                <a:solidFill>
                  <a:srgbClr val="002060"/>
                </a:solidFill>
              </a:rPr>
              <a:t> Ice Cave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7/74/Naracoorte-ca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3" y="457200"/>
            <a:ext cx="8610600" cy="569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60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lt crystals in cave on the Dead Sea, Jordan (© George Steinmetz/Corbi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57200"/>
            <a:ext cx="8582297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81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tecrec.files.wordpress.com/2010/02/cave-course-ginnie-spring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-16687800"/>
            <a:ext cx="93471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tecrec.files.wordpress.com/2010/02/cave-course-ginnie-sprin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26399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85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9/9c/Scotland_Inchnadamph_Bone_Cav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35999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upload.wikimedia.org/wikipedia/commons/thumb/8/86/Lohani_caves_-_Mandavgarh%2C_%28Mandu%29.JPG/1280px-Lohani_caves_-_Mandavgarh%2C_%28Mandu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71" y="533400"/>
            <a:ext cx="8466034" cy="560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42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ps.gov/jeca/planyourvisit/images/Busch-Matt-Crawling-through-Hurrican-Corner-December-2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8878"/>
            <a:ext cx="7910560" cy="593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55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0/0c/Cavin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4018"/>
            <a:ext cx="81534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24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upload.wikimedia.org/wikipedia/commons/a/a1/Labeled_speleothe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36793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4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6/68/Bat_Cave_Formati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6615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5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upload.wikimedia.org/wikipedia/commons/d/d3/Homo_floresiensis_ca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533400"/>
            <a:ext cx="882015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96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38</Words>
  <Application>Microsoft Office PowerPoint</Application>
  <PresentationFormat>On-screen Show (4:3)</PresentationFormat>
  <Paragraphs>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The Lure of Caving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Lure of Caving</dc:title>
  <dc:creator>Christina Eddleston</dc:creator>
  <cp:lastModifiedBy>Christina Eddleston</cp:lastModifiedBy>
  <cp:revision>21</cp:revision>
  <dcterms:created xsi:type="dcterms:W3CDTF">2013-09-24T13:45:14Z</dcterms:created>
  <dcterms:modified xsi:type="dcterms:W3CDTF">2013-10-02T17:25:20Z</dcterms:modified>
</cp:coreProperties>
</file>