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7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346-88AC-41C5-8800-2B5E87504FD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68C-1676-4E7A-AA6E-BB5360C7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3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346-88AC-41C5-8800-2B5E87504FD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68C-1676-4E7A-AA6E-BB5360C7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1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346-88AC-41C5-8800-2B5E87504FD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68C-1676-4E7A-AA6E-BB5360C7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4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346-88AC-41C5-8800-2B5E87504FD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68C-1676-4E7A-AA6E-BB5360C7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9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346-88AC-41C5-8800-2B5E87504FD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68C-1676-4E7A-AA6E-BB5360C7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346-88AC-41C5-8800-2B5E87504FD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68C-1676-4E7A-AA6E-BB5360C7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346-88AC-41C5-8800-2B5E87504FD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68C-1676-4E7A-AA6E-BB5360C7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346-88AC-41C5-8800-2B5E87504FD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68C-1676-4E7A-AA6E-BB5360C7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7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346-88AC-41C5-8800-2B5E87504FD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68C-1676-4E7A-AA6E-BB5360C7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346-88AC-41C5-8800-2B5E87504FD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68C-1676-4E7A-AA6E-BB5360C7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1346-88AC-41C5-8800-2B5E87504FD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68C-1676-4E7A-AA6E-BB5360C7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346-88AC-41C5-8800-2B5E87504FD9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7C68C-1676-4E7A-AA6E-BB5360C7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7923" y="265471"/>
            <a:ext cx="10751574" cy="63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3" y="267510"/>
            <a:ext cx="10990007" cy="629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14" y="331562"/>
            <a:ext cx="10932562" cy="63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1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57980" y="309530"/>
            <a:ext cx="10960510" cy="63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2225" y="325550"/>
            <a:ext cx="11019503" cy="62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8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75966" y="389131"/>
            <a:ext cx="10842523" cy="61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0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6974" y="280701"/>
            <a:ext cx="10960510" cy="63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6974" y="326962"/>
            <a:ext cx="11034252" cy="62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30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2225" y="271002"/>
            <a:ext cx="11019503" cy="61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57980" y="258762"/>
            <a:ext cx="11019504" cy="64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87476" y="279225"/>
            <a:ext cx="10931013" cy="63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6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72729" y="249729"/>
            <a:ext cx="11049000" cy="64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8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6973" y="191400"/>
            <a:ext cx="11019503" cy="65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7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05464" y="208371"/>
            <a:ext cx="10842524" cy="648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6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11941" y="292561"/>
            <a:ext cx="10414819" cy="63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31721" y="330138"/>
            <a:ext cx="11049001" cy="62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72729" y="257348"/>
            <a:ext cx="11137490" cy="63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45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87476" y="229122"/>
            <a:ext cx="10990007" cy="64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26" y="255024"/>
            <a:ext cx="10283774" cy="62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5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6973" y="234837"/>
            <a:ext cx="11137491" cy="63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87478" y="302864"/>
            <a:ext cx="11063748" cy="62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2225" y="297466"/>
            <a:ext cx="11004756" cy="63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Eddleston</dc:creator>
  <cp:lastModifiedBy>Christina Eddleston</cp:lastModifiedBy>
  <cp:revision>13</cp:revision>
  <dcterms:created xsi:type="dcterms:W3CDTF">2016-04-07T15:27:16Z</dcterms:created>
  <dcterms:modified xsi:type="dcterms:W3CDTF">2016-04-11T14:12:22Z</dcterms:modified>
</cp:coreProperties>
</file>